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REPARACIÓN DE FUGA EN CAJA DE REGISTRO #29.</a:t>
            </a:r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/>
              <a:t>19/07/2021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40030" y="51109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70170" y="45995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TUBERÍA EN CAJA DE REGISTRO #29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35523F-E00E-4AD7-8A55-12B86C88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" y="1221954"/>
            <a:ext cx="3557961" cy="47439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787794-5832-4F06-8CF1-01F763A4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91" y="1221954"/>
            <a:ext cx="3557961" cy="47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3306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77805" y="40140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FUGA EN CAJA DE REGISTRO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F6561B-1598-478F-B7D0-2E1F90DC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4" y="1215483"/>
            <a:ext cx="3621338" cy="48284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24EC7B-9119-4441-AE73-278521D3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805" y="1215483"/>
            <a:ext cx="3615241" cy="48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13753" y="48144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8091" y="48144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FUGA EN CAJA DE REGISTRO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FAE5E5-8773-4D4C-A32E-F8394DC5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5" y="1128713"/>
            <a:ext cx="3619965" cy="48266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81DAEC-0BB4-4909-A09E-BF0BD064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91" y="1126883"/>
            <a:ext cx="3621338" cy="48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32677</TotalTime>
  <Words>90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DESMONTAJE DE TUBERÍA EN CAJA DE REGISTRO #29</vt:lpstr>
      <vt:lpstr>REPARACIÓN DE FUGA EN CAJA DE REGISTRO</vt:lpstr>
      <vt:lpstr>REPARACIÓN DE FUGA EN CAJA DE REGISTRO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497</cp:revision>
  <cp:lastPrinted>2009-09-18T02:25:51Z</cp:lastPrinted>
  <dcterms:created xsi:type="dcterms:W3CDTF">2007-05-31T16:27:58Z</dcterms:created>
  <dcterms:modified xsi:type="dcterms:W3CDTF">2021-07-21T15:08:53Z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